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72" r:id="rId2"/>
    <p:sldId id="355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Fernanda Bittar Gundim" initials="PFBG" lastIdx="4" clrIdx="0">
    <p:extLst>
      <p:ext uri="{19B8F6BF-5375-455C-9EA6-DF929625EA0E}">
        <p15:presenceInfo xmlns:p15="http://schemas.microsoft.com/office/powerpoint/2012/main" userId="S-1-5-21-2135630104-1162506924-937769972-238267" providerId="AD"/>
      </p:ext>
    </p:extLst>
  </p:cmAuthor>
  <p:cmAuthor id="2" name="Roosevelt Ribeiro Teixeira" initials="RRT" lastIdx="1" clrIdx="1">
    <p:extLst>
      <p:ext uri="{19B8F6BF-5375-455C-9EA6-DF929625EA0E}">
        <p15:presenceInfo xmlns:p15="http://schemas.microsoft.com/office/powerpoint/2012/main" userId="S-1-5-21-2135630104-1162506924-937769972-1757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CA01"/>
    <a:srgbClr val="006AA4"/>
    <a:srgbClr val="1164DD"/>
    <a:srgbClr val="044EBC"/>
    <a:srgbClr val="2063E8"/>
    <a:srgbClr val="0000FF"/>
    <a:srgbClr val="F3156A"/>
    <a:srgbClr val="4AB65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0" autoAdjust="0"/>
    <p:restoredTop sz="93488" autoAdjust="0"/>
  </p:normalViewPr>
  <p:slideViewPr>
    <p:cSldViewPr>
      <p:cViewPr>
        <p:scale>
          <a:sx n="80" d="100"/>
          <a:sy n="80" d="100"/>
        </p:scale>
        <p:origin x="894" y="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5C971-9008-4EEF-87A4-C3CC6E81423F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5E065-3233-4249-9175-A19A983E3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47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5E065-3233-4249-9175-A19A983E3A7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11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5E065-3233-4249-9175-A19A983E3A7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19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22F29D5-45FC-4512-856F-4A8DA49CEE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FF3B92D-0C33-47B7-8BA4-2FE69786C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22F29D5-45FC-4512-856F-4A8DA49CEE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FF3B92D-0C33-47B7-8BA4-2FE69786C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8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22F29D5-45FC-4512-856F-4A8DA49CEE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FF3B92D-0C33-47B7-8BA4-2FE69786C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5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22F29D5-45FC-4512-856F-4A8DA49CEE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FF3B92D-0C33-47B7-8BA4-2FE69786C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3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22F29D5-45FC-4512-856F-4A8DA49CEE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FF3B92D-0C33-47B7-8BA4-2FE69786C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22F29D5-45FC-4512-856F-4A8DA49CEE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FF3B92D-0C33-47B7-8BA4-2FE69786C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22F29D5-45FC-4512-856F-4A8DA49CEE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FF3B92D-0C33-47B7-8BA4-2FE69786C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4587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624392" y="4437112"/>
            <a:ext cx="3312369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5589240"/>
            <a:ext cx="2851663" cy="88754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816080" y="2682786"/>
            <a:ext cx="504055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SECRETARIA DE ATENÇÃO PRIMÁRIA À SAÚDE</a:t>
            </a:r>
            <a:endParaRPr lang="pt-BR" sz="36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16080" y="1209234"/>
            <a:ext cx="50405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PACTUAÇÃO</a:t>
            </a:r>
            <a:endParaRPr lang="pt-BR" sz="36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6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83" b="7483"/>
          <a:stretch/>
        </p:blipFill>
        <p:spPr>
          <a:xfrm>
            <a:off x="1885" y="-27384"/>
            <a:ext cx="12193988" cy="6912768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-1988" y="0"/>
            <a:ext cx="12193988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623392" y="2995519"/>
            <a:ext cx="37797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2300">
              <a:spcBef>
                <a:spcPct val="0"/>
              </a:spcBef>
            </a:pPr>
            <a:endParaRPr lang="pt-BR" sz="1100" dirty="0"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10632504" y="147091"/>
            <a:ext cx="1116828" cy="312479"/>
          </a:xfrm>
          <a:prstGeom prst="rect">
            <a:avLst/>
          </a:prstGeom>
        </p:spPr>
        <p:txBody>
          <a:bodyPr vert="horz" wrap="square" lIns="0" tIns="4657" rIns="0" bIns="0" rtlCol="0">
            <a:spAutoFit/>
          </a:bodyPr>
          <a:lstStyle/>
          <a:p>
            <a:pPr marL="8467" algn="r">
              <a:spcBef>
                <a:spcPts val="37"/>
              </a:spcBef>
            </a:pPr>
            <a:r>
              <a:rPr lang="pt-BR" sz="2000" spc="-33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SAPS</a:t>
            </a:r>
            <a:endParaRPr sz="20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tângulo 13"/>
          <p:cNvSpPr/>
          <p:nvPr/>
        </p:nvSpPr>
        <p:spPr>
          <a:xfrm>
            <a:off x="-384720" y="1353494"/>
            <a:ext cx="3384376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99792" y="1787551"/>
            <a:ext cx="3623999" cy="4299264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Portaria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Incentivo de </a:t>
            </a:r>
            <a:r>
              <a:rPr lang="pt-BR" dirty="0">
                <a:solidFill>
                  <a:schemeClr val="bg1"/>
                </a:solidFill>
              </a:rPr>
              <a:t>custeio aos municípios e Distrito Federal com equipes de Consultório na </a:t>
            </a:r>
            <a:r>
              <a:rPr lang="pt-BR" dirty="0" smtClean="0">
                <a:solidFill>
                  <a:schemeClr val="bg1"/>
                </a:solidFill>
              </a:rPr>
              <a:t>Rua, destinado </a:t>
            </a:r>
            <a:r>
              <a:rPr lang="pt-BR" dirty="0">
                <a:solidFill>
                  <a:schemeClr val="bg1"/>
                </a:solidFill>
              </a:rPr>
              <a:t>ao enfrentamento </a:t>
            </a:r>
            <a:r>
              <a:rPr lang="pt-BR" dirty="0" smtClean="0">
                <a:solidFill>
                  <a:schemeClr val="bg1"/>
                </a:solidFill>
              </a:rPr>
              <a:t>da covid-19.</a:t>
            </a:r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b="1" dirty="0" smtClean="0">
              <a:solidFill>
                <a:schemeClr val="bg1"/>
              </a:solidFill>
            </a:endParaRPr>
          </a:p>
          <a:p>
            <a:pPr algn="just"/>
            <a:endParaRPr lang="pt-BR" b="1" dirty="0">
              <a:solidFill>
                <a:schemeClr val="bg1"/>
              </a:solidFill>
            </a:endParaRPr>
          </a:p>
          <a:p>
            <a:pPr algn="just"/>
            <a:r>
              <a:rPr lang="pt-BR" b="1" dirty="0" smtClean="0">
                <a:solidFill>
                  <a:schemeClr val="bg1"/>
                </a:solidFill>
              </a:rPr>
              <a:t>Objetivo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Promover </a:t>
            </a:r>
            <a:r>
              <a:rPr lang="pt-BR" dirty="0">
                <a:solidFill>
                  <a:schemeClr val="bg1"/>
                </a:solidFill>
              </a:rPr>
              <a:t>o fortalecimento do acesso e cuidado em saúde da população em situação de rua por meio das equipes de Consultório na Rua </a:t>
            </a:r>
            <a:r>
              <a:rPr lang="pt-BR" dirty="0" smtClean="0">
                <a:solidFill>
                  <a:schemeClr val="bg1"/>
                </a:solidFill>
              </a:rPr>
              <a:t>(</a:t>
            </a:r>
            <a:r>
              <a:rPr lang="pt-BR" dirty="0" err="1" smtClean="0">
                <a:solidFill>
                  <a:schemeClr val="bg1"/>
                </a:solidFill>
              </a:rPr>
              <a:t>eCR</a:t>
            </a:r>
            <a:r>
              <a:rPr lang="pt-BR" dirty="0" smtClean="0">
                <a:solidFill>
                  <a:schemeClr val="bg1"/>
                </a:solidFill>
              </a:rPr>
              <a:t>).</a:t>
            </a:r>
            <a:r>
              <a:rPr lang="pt-BR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" name="Retângulo 1"/>
          <p:cNvSpPr/>
          <p:nvPr/>
        </p:nvSpPr>
        <p:spPr>
          <a:xfrm>
            <a:off x="479376" y="795273"/>
            <a:ext cx="5620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POPULAÇÃO EM SITUAÇÃO DE RUA</a:t>
            </a:r>
            <a:endParaRPr lang="pt-BR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tângulo 13"/>
          <p:cNvSpPr/>
          <p:nvPr/>
        </p:nvSpPr>
        <p:spPr>
          <a:xfrm>
            <a:off x="4821021" y="5877272"/>
            <a:ext cx="2476803" cy="2095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824895" y="522920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Repasse por </a:t>
            </a:r>
            <a:r>
              <a:rPr lang="pt-BR" sz="2400" dirty="0" err="1" smtClean="0">
                <a:solidFill>
                  <a:schemeClr val="bg1"/>
                </a:solidFill>
              </a:rPr>
              <a:t>eCR</a:t>
            </a:r>
            <a:endParaRPr lang="pt-BR" sz="2400" dirty="0">
              <a:solidFill>
                <a:schemeClr val="bg1"/>
              </a:solidFill>
            </a:endParaRPr>
          </a:p>
          <a:p>
            <a:r>
              <a:rPr lang="pt-BR" sz="3200" b="1" dirty="0" smtClean="0">
                <a:solidFill>
                  <a:schemeClr val="bg1"/>
                </a:solidFill>
              </a:rPr>
              <a:t>R</a:t>
            </a:r>
            <a:r>
              <a:rPr lang="pt-BR" sz="3200" b="1" dirty="0">
                <a:solidFill>
                  <a:schemeClr val="bg1"/>
                </a:solidFill>
              </a:rPr>
              <a:t>$ </a:t>
            </a:r>
            <a:r>
              <a:rPr lang="pt-BR" sz="3200" b="1" dirty="0" smtClean="0">
                <a:solidFill>
                  <a:schemeClr val="bg1"/>
                </a:solidFill>
              </a:rPr>
              <a:t>17.808,94</a:t>
            </a:r>
            <a:endParaRPr lang="pt-BR" sz="2400" dirty="0"/>
          </a:p>
        </p:txBody>
      </p:sp>
      <p:sp>
        <p:nvSpPr>
          <p:cNvPr id="19" name="Retângulo 13"/>
          <p:cNvSpPr/>
          <p:nvPr/>
        </p:nvSpPr>
        <p:spPr>
          <a:xfrm>
            <a:off x="7503918" y="5877272"/>
            <a:ext cx="2984569" cy="2095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7489191" y="5229200"/>
            <a:ext cx="3287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Impacto orçamentário</a:t>
            </a:r>
          </a:p>
          <a:p>
            <a:r>
              <a:rPr lang="pt-BR" sz="3200" b="1" dirty="0" smtClean="0">
                <a:solidFill>
                  <a:schemeClr val="bg1"/>
                </a:solidFill>
              </a:rPr>
              <a:t>R</a:t>
            </a:r>
            <a:r>
              <a:rPr lang="pt-BR" sz="3200" b="1" dirty="0">
                <a:solidFill>
                  <a:schemeClr val="bg1"/>
                </a:solidFill>
              </a:rPr>
              <a:t>$ </a:t>
            </a:r>
            <a:r>
              <a:rPr lang="pt-BR" sz="3200" b="1" dirty="0" smtClean="0">
                <a:solidFill>
                  <a:schemeClr val="bg1"/>
                </a:solidFill>
              </a:rPr>
              <a:t>2.813.812,52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2132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5484</TotalTime>
  <Words>76</Words>
  <Application>Microsoft Office PowerPoint</Application>
  <PresentationFormat>Widescreen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Calibri</vt:lpstr>
      <vt:lpstr>Open Sans</vt:lpstr>
      <vt:lpstr>Open Sans Extrabold</vt:lpstr>
      <vt:lpstr>Tahoma</vt:lpstr>
      <vt:lpstr>1_Tema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Caroline Martins Jose dos Santos</dc:creator>
  <cp:lastModifiedBy>Paula Fernanda Bittar Gundim</cp:lastModifiedBy>
  <cp:revision>602</cp:revision>
  <dcterms:created xsi:type="dcterms:W3CDTF">2019-08-08T21:37:28Z</dcterms:created>
  <dcterms:modified xsi:type="dcterms:W3CDTF">2021-05-26T14:49:22Z</dcterms:modified>
</cp:coreProperties>
</file>